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2A99-4ECE-2B9F-6897-4160C08AF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2B658-D540-7FD0-81CE-481FD3767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17DA6-DA2B-5039-D93B-6B36D16B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70DD-0420-295A-FDD8-EA189CFD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90AF3-360A-4022-B63D-62357A38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44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BA4A-847A-537C-3940-B83D4BC3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765D5-8A2F-1CA5-F623-D8A3959EE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B2F1B-8305-36F0-C74C-AD4D4F57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B659B-2DC9-2A39-6E10-02413C9D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951E7-1810-E7F9-6380-242B543B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07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54B25-E472-12F1-F6E4-53B54B604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71851-5D58-10CD-2168-8C7C638A7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0BB93-9EB2-24F2-01C0-FCAE2E12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19C35-7866-778A-22D8-246E5383C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2D0B-CE81-8CD0-5A5C-5F7B9F4C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61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2605A-EEF9-0C26-BEAA-69C8C433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9D45B-934F-0CDE-C8CB-6EDA679F3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56BC-9C96-7DB6-73E8-233867E1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01B48-8667-CB71-4CC3-7925B73A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D7B5-88CE-D98F-980B-B3B3F3A0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87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6C0B-9BB7-4411-FEB8-FBBB37B9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5DBDC-C831-DBB0-5F44-54F2A3C96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282CB-B790-E9C6-9FCD-CAA28D0E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AE6D5-076F-7DD0-038E-22A2DE23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FB092-6DEF-BC3F-6910-43FD4162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85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C374-F2A2-6447-9472-6FDFF630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369B-D10A-13BC-E960-962F6EB33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A593-98D4-3679-F929-B775CB803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22BD3-8783-896F-14CD-7B4C48A0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705A2-63FB-1033-4DF0-101E0CF3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A469F-4BE7-C0E4-C1B4-1E196472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23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5DCA-C682-E2AF-0258-17382A5D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8086F-15E2-D223-618B-DACE6D9EE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070B0-B46F-05D2-C094-35B43210A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7F4F5-CC79-B46E-9BC2-365E5FDBB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94B63-9C21-62DC-4B04-176A27E4A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F6085-400B-8BD0-70D3-230DA791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44138-853F-8079-A0AE-1C37BD25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EC701-E38E-6DB4-FBDB-A7A80C67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45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506-2E8D-1C88-4EFB-9A60B681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1EC49-B4F0-D630-EF1D-06FEC8B30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6AA9E-0EA8-A075-6227-A1B13AE8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8145A-1D98-17F0-E588-BEF82132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61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FEA21-8F65-E5E0-BD99-C35CF467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944BA-79F7-B6AF-BF8D-AC376A83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766BC-9360-88EE-C1D1-D7E4BB3A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38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67EE-69F6-B9EF-F7E3-0C54FD05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20F8-13D3-C7D2-F36E-7464FB8D0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3A219-7411-3356-53A0-CF79F75A5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CD941-5F48-3A44-9BDB-05E9CAB3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96232-E49B-33E3-7593-F8A2FB9F6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65F6E-64E3-0B23-4F80-89B9B87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20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93A3-1E44-BE99-E3B4-40432996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79AF1-D0A3-0C3D-757E-AA7B638C8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58940-0E70-7D9B-AC4A-96EF29629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B9770-626C-5AE5-77F6-018E2817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2AA65-4DCE-6C59-56B0-3702CAF8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6E717-418F-76C4-4664-94F0282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61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332AD9-22DF-314C-2275-5B65F3A0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26FE0-E17E-0AB7-3881-E82D7EBEB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DD963-4E29-8273-DD52-606A4C595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5761-22D1-4558-9354-4FFA8817F8B1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67D1E-C129-BD7C-CF9C-AD5A8555E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8546E-DDCE-40D5-EF0B-EDF797869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C9552-C752-407C-B4C1-21FAB67DDD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80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7A4-88D3-5F9E-EA6A-17E25105A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AEDC-3F30-F527-FDDE-391C0DE95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893E5-5BAF-99FF-BB82-B42B2201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7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A4A1-95B2-7CD3-B042-C0D60AF1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2729F-D245-620A-DF23-5D10770BF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388645" cy="6968613"/>
          </a:xfrm>
        </p:spPr>
      </p:pic>
    </p:spTree>
    <p:extLst>
      <p:ext uri="{BB962C8B-B14F-4D97-AF65-F5344CB8AC3E}">
        <p14:creationId xmlns:p14="http://schemas.microsoft.com/office/powerpoint/2010/main" val="153679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6096-B9DE-512B-9225-CDBAC079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7B11B1-4673-26C1-F9C9-99EEF1F44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07382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2BF7-8866-92FE-7803-8510A323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B2351-E8E5-B79B-681C-2727B5A0E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4413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209B-D367-BCA0-C465-E7FDDB1D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0B875E-6A7E-97E9-2404-E60ACEB9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959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0871-0282-5B08-1174-5C0A66F1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D4EB8E-D06C-791E-66CC-92255DAD4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5657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C9B39-D16F-5B03-6825-27C5998F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6D983-E2FE-3DED-2F0A-E1D93FE64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70658" cy="6902245"/>
          </a:xfrm>
        </p:spPr>
      </p:pic>
    </p:spTree>
    <p:extLst>
      <p:ext uri="{BB962C8B-B14F-4D97-AF65-F5344CB8AC3E}">
        <p14:creationId xmlns:p14="http://schemas.microsoft.com/office/powerpoint/2010/main" val="57001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6A8E-F87E-E515-467F-B2D3380E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44C84-D7CD-07E5-8EAE-67680EF70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300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E393-265D-3405-9E2D-BAF142E1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668DA-CBA3-D229-3DCB-E51AD3EAD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00155" cy="6858000"/>
          </a:xfrm>
        </p:spPr>
      </p:pic>
    </p:spTree>
    <p:extLst>
      <p:ext uri="{BB962C8B-B14F-4D97-AF65-F5344CB8AC3E}">
        <p14:creationId xmlns:p14="http://schemas.microsoft.com/office/powerpoint/2010/main" val="13019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B451-9561-4202-3AF7-5D4E8C9B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2CE84-6F55-F0D0-CC97-000065F35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300155" cy="6918837"/>
          </a:xfrm>
        </p:spPr>
      </p:pic>
    </p:spTree>
    <p:extLst>
      <p:ext uri="{BB962C8B-B14F-4D97-AF65-F5344CB8AC3E}">
        <p14:creationId xmlns:p14="http://schemas.microsoft.com/office/powerpoint/2010/main" val="109462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659F-4CA3-6663-50CC-646300FC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050835-A0F3-B900-3014-635F9C478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490" cy="6907776"/>
          </a:xfrm>
        </p:spPr>
      </p:pic>
    </p:spTree>
    <p:extLst>
      <p:ext uri="{BB962C8B-B14F-4D97-AF65-F5344CB8AC3E}">
        <p14:creationId xmlns:p14="http://schemas.microsoft.com/office/powerpoint/2010/main" val="280204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sikha gogoi</dc:creator>
  <cp:lastModifiedBy>sikha gogoi</cp:lastModifiedBy>
  <cp:revision>1</cp:revision>
  <dcterms:created xsi:type="dcterms:W3CDTF">2025-06-26T16:08:44Z</dcterms:created>
  <dcterms:modified xsi:type="dcterms:W3CDTF">2025-06-26T16:09:38Z</dcterms:modified>
</cp:coreProperties>
</file>